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5253" autoAdjust="0"/>
  </p:normalViewPr>
  <p:slideViewPr>
    <p:cSldViewPr snapToGrid="0">
      <p:cViewPr varScale="1">
        <p:scale>
          <a:sx n="68" d="100"/>
          <a:sy n="68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726488" cy="1955801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SS8 Introduction/Overview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5 Themes</a:t>
            </a:r>
            <a:endParaRPr 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294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9822" y="844062"/>
            <a:ext cx="882044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Physical setting </a:t>
            </a:r>
            <a:endParaRPr lang="en-US" sz="4800" dirty="0" smtClean="0">
              <a:solidFill>
                <a:schemeClr val="bg1"/>
              </a:solidFill>
            </a:endParaRPr>
          </a:p>
          <a:p>
            <a:endParaRPr lang="en-US" sz="4800" dirty="0">
              <a:solidFill>
                <a:schemeClr val="bg1"/>
              </a:solidFill>
            </a:endParaRPr>
          </a:p>
          <a:p>
            <a:r>
              <a:rPr lang="en-US" sz="4800" dirty="0" smtClean="0">
                <a:solidFill>
                  <a:schemeClr val="bg1"/>
                </a:solidFill>
              </a:rPr>
              <a:t>A </a:t>
            </a:r>
            <a:r>
              <a:rPr lang="en-US" sz="4800" dirty="0">
                <a:solidFill>
                  <a:schemeClr val="bg1"/>
                </a:solidFill>
              </a:rPr>
              <a:t>specific location (place) with specific physical characteristics (land, water, etc.).</a:t>
            </a:r>
          </a:p>
        </p:txBody>
      </p:sp>
    </p:spTree>
    <p:extLst>
      <p:ext uri="{BB962C8B-B14F-4D97-AF65-F5344CB8AC3E}">
        <p14:creationId xmlns:p14="http://schemas.microsoft.com/office/powerpoint/2010/main" val="4220628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9822" y="844062"/>
            <a:ext cx="882044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Culture</a:t>
            </a:r>
          </a:p>
          <a:p>
            <a:endParaRPr lang="en-US" sz="4800" dirty="0">
              <a:solidFill>
                <a:schemeClr val="bg1"/>
              </a:solidFill>
            </a:endParaRPr>
          </a:p>
          <a:p>
            <a:r>
              <a:rPr lang="en-US" sz="4800" dirty="0" smtClean="0">
                <a:solidFill>
                  <a:schemeClr val="bg1"/>
                </a:solidFill>
              </a:rPr>
              <a:t>The </a:t>
            </a:r>
            <a:r>
              <a:rPr lang="en-US" sz="4800" dirty="0">
                <a:solidFill>
                  <a:schemeClr val="bg1"/>
                </a:solidFill>
              </a:rPr>
              <a:t>way a group of people live (language, beliefs, behavior, technology, and government)</a:t>
            </a:r>
          </a:p>
        </p:txBody>
      </p:sp>
    </p:spTree>
    <p:extLst>
      <p:ext uri="{BB962C8B-B14F-4D97-AF65-F5344CB8AC3E}">
        <p14:creationId xmlns:p14="http://schemas.microsoft.com/office/powerpoint/2010/main" val="2099934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9822" y="844062"/>
            <a:ext cx="882044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Economics</a:t>
            </a:r>
          </a:p>
          <a:p>
            <a:endParaRPr lang="en-US" sz="4800" dirty="0">
              <a:solidFill>
                <a:schemeClr val="bg1"/>
              </a:solidFill>
            </a:endParaRPr>
          </a:p>
          <a:p>
            <a:r>
              <a:rPr lang="en-US" sz="4800" dirty="0" smtClean="0">
                <a:solidFill>
                  <a:schemeClr val="bg1"/>
                </a:solidFill>
              </a:rPr>
              <a:t>The </a:t>
            </a:r>
            <a:r>
              <a:rPr lang="en-US" sz="4800" dirty="0">
                <a:solidFill>
                  <a:schemeClr val="bg1"/>
                </a:solidFill>
              </a:rPr>
              <a:t>study of how people satisfy their wants and need through the use of limited resources.</a:t>
            </a:r>
          </a:p>
        </p:txBody>
      </p:sp>
    </p:spTree>
    <p:extLst>
      <p:ext uri="{BB962C8B-B14F-4D97-AF65-F5344CB8AC3E}">
        <p14:creationId xmlns:p14="http://schemas.microsoft.com/office/powerpoint/2010/main" val="3780651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9822" y="844062"/>
            <a:ext cx="882044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Technology</a:t>
            </a:r>
          </a:p>
          <a:p>
            <a:endParaRPr lang="en-US" sz="4800" dirty="0">
              <a:solidFill>
                <a:schemeClr val="bg1"/>
              </a:solidFill>
            </a:endParaRPr>
          </a:p>
          <a:p>
            <a:r>
              <a:rPr lang="en-US" sz="4800" dirty="0" smtClean="0">
                <a:solidFill>
                  <a:schemeClr val="bg1"/>
                </a:solidFill>
              </a:rPr>
              <a:t>The </a:t>
            </a:r>
            <a:r>
              <a:rPr lang="en-US" sz="4800" dirty="0">
                <a:solidFill>
                  <a:schemeClr val="bg1"/>
                </a:solidFill>
              </a:rPr>
              <a:t>application of technical processes and knowledge to meet people's needs and wants.</a:t>
            </a:r>
          </a:p>
        </p:txBody>
      </p:sp>
    </p:spTree>
    <p:extLst>
      <p:ext uri="{BB962C8B-B14F-4D97-AF65-F5344CB8AC3E}">
        <p14:creationId xmlns:p14="http://schemas.microsoft.com/office/powerpoint/2010/main" val="2724042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9822" y="844062"/>
            <a:ext cx="882044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Interdependence</a:t>
            </a:r>
          </a:p>
          <a:p>
            <a:endParaRPr lang="en-US" sz="4800" dirty="0">
              <a:solidFill>
                <a:schemeClr val="bg1"/>
              </a:solidFill>
            </a:endParaRPr>
          </a:p>
          <a:p>
            <a:r>
              <a:rPr lang="en-US" sz="4800" dirty="0" smtClean="0">
                <a:solidFill>
                  <a:schemeClr val="bg1"/>
                </a:solidFill>
              </a:rPr>
              <a:t>The </a:t>
            </a:r>
            <a:r>
              <a:rPr lang="en-US" sz="4800" dirty="0">
                <a:solidFill>
                  <a:schemeClr val="bg1"/>
                </a:solidFill>
              </a:rPr>
              <a:t>interconnection of all people and all living things.</a:t>
            </a:r>
          </a:p>
        </p:txBody>
      </p:sp>
    </p:spTree>
    <p:extLst>
      <p:ext uri="{BB962C8B-B14F-4D97-AF65-F5344CB8AC3E}">
        <p14:creationId xmlns:p14="http://schemas.microsoft.com/office/powerpoint/2010/main" val="1180287214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87</Words>
  <Application>Microsoft Office PowerPoint</Application>
  <PresentationFormat>Widescreen</PresentationFormat>
  <Paragraphs>17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Century Gothic</vt:lpstr>
      <vt:lpstr>Wingdings 3</vt:lpstr>
      <vt:lpstr>Slice</vt:lpstr>
      <vt:lpstr>SS8 Introduction/Overview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Anglophone South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Terry, Sean J. (ASD-E)</dc:creator>
  <cp:lastModifiedBy>Terry, Sean J. (ASD-E)</cp:lastModifiedBy>
  <cp:revision>7</cp:revision>
  <dcterms:created xsi:type="dcterms:W3CDTF">2015-09-14T01:13:14Z</dcterms:created>
  <dcterms:modified xsi:type="dcterms:W3CDTF">2015-09-14T01:20:55Z</dcterms:modified>
</cp:coreProperties>
</file>